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66" r:id="rId68"/>
    <p:sldId id="985" r:id="rId69"/>
    <p:sldId id="1067" r:id="rId70"/>
    <p:sldId id="1035" r:id="rId71"/>
    <p:sldId id="1055" r:id="rId72"/>
    <p:sldId id="1054" r:id="rId73"/>
    <p:sldId id="1057" r:id="rId74"/>
    <p:sldId id="1058" r:id="rId75"/>
    <p:sldId id="1031" r:id="rId76"/>
    <p:sldId id="1065" r:id="rId77"/>
    <p:sldId id="1059" r:id="rId78"/>
    <p:sldId id="1060" r:id="rId79"/>
    <p:sldId id="1061" r:id="rId80"/>
    <p:sldId id="1062" r:id="rId81"/>
    <p:sldId id="1041" r:id="rId82"/>
    <p:sldId id="1042" r:id="rId83"/>
    <p:sldId id="1049" r:id="rId84"/>
    <p:sldId id="1050" r:id="rId85"/>
    <p:sldId id="1051" r:id="rId86"/>
    <p:sldId id="1063" r:id="rId87"/>
    <p:sldId id="1040" r:id="rId88"/>
    <p:sldId id="106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5"/>
    <p:restoredTop sz="94787"/>
  </p:normalViewPr>
  <p:slideViewPr>
    <p:cSldViewPr snapToGrid="0" snapToObjects="1">
      <p:cViewPr varScale="1">
        <p:scale>
          <a:sx n="116" d="100"/>
          <a:sy n="116" d="100"/>
        </p:scale>
        <p:origin x="776"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12/1/21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84</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12/1/21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gif"/><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notesSlide" Target="../notesSlides/notesSlide44.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7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0.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521214" y="1700205"/>
                <a:ext cx="5953958" cy="2743200"/>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521214" y="1700205"/>
                <a:ext cx="5953958" cy="2743200"/>
              </a:xfrm>
              <a:prstGeom prst="rect">
                <a:avLst/>
              </a:prstGeom>
              <a:blipFill>
                <a:blip r:embed="rId3"/>
                <a:stretch>
                  <a:fillRect l="-638"/>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5BB80E5F-8CF0-8D46-A661-E2C84D935D67}"/>
              </a:ext>
            </a:extLst>
          </p:cNvPr>
          <p:cNvSpPr txBox="1"/>
          <p:nvPr/>
        </p:nvSpPr>
        <p:spPr>
          <a:xfrm>
            <a:off x="799013" y="1258995"/>
            <a:ext cx="1770487" cy="369332"/>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28234"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250272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72</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74</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591761" y="166809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3458530" y="1668096"/>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6516873" y="4045895"/>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6516873" y="4045895"/>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6734797" y="1692412"/>
            <a:ext cx="2511807" cy="1904580"/>
            <a:chOff x="6916363" y="2100077"/>
            <a:chExt cx="2511807"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6916363"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1569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228389" y="2117705"/>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32585"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32585"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5588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679803" y="226156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03933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7996</TotalTime>
  <Words>7201</Words>
  <Application>Microsoft Macintosh PowerPoint</Application>
  <PresentationFormat>Widescreen</PresentationFormat>
  <Paragraphs>1608</Paragraphs>
  <Slides>88</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1064</cp:revision>
  <dcterms:created xsi:type="dcterms:W3CDTF">2021-07-06T18:24:07Z</dcterms:created>
  <dcterms:modified xsi:type="dcterms:W3CDTF">2021-12-01T23:08:03Z</dcterms:modified>
</cp:coreProperties>
</file>